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6DAD-B28C-4738-82C7-7B6B79813FD2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EA71-3B40-4A45-BC3F-45C48CE4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6DAD-B28C-4738-82C7-7B6B79813FD2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EA71-3B40-4A45-BC3F-45C48CE4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6DAD-B28C-4738-82C7-7B6B79813FD2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EA71-3B40-4A45-BC3F-45C48CE4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6DAD-B28C-4738-82C7-7B6B79813FD2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EA71-3B40-4A45-BC3F-45C48CE4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6DAD-B28C-4738-82C7-7B6B79813FD2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EA71-3B40-4A45-BC3F-45C48CE4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6DAD-B28C-4738-82C7-7B6B79813FD2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EA71-3B40-4A45-BC3F-45C48CE4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6DAD-B28C-4738-82C7-7B6B79813FD2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EA71-3B40-4A45-BC3F-45C48CE4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6DAD-B28C-4738-82C7-7B6B79813FD2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EA71-3B40-4A45-BC3F-45C48CE4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6DAD-B28C-4738-82C7-7B6B79813FD2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EA71-3B40-4A45-BC3F-45C48CE4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6DAD-B28C-4738-82C7-7B6B79813FD2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EA71-3B40-4A45-BC3F-45C48CE4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6DAD-B28C-4738-82C7-7B6B79813FD2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EA71-3B40-4A45-BC3F-45C48CE4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6DAD-B28C-4738-82C7-7B6B79813FD2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7EA71-3B40-4A45-BC3F-45C48CE4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Carthage Junior High School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National Junior Honor Society</a:t>
            </a:r>
            <a:endParaRPr lang="en-US" sz="6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Parent Night 2017</a:t>
            </a:r>
            <a:endParaRPr lang="en-US" sz="4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Berlin Sans FB Demi" pitchFamily="34" charset="0"/>
              </a:rPr>
              <a:t>“Light is the path to truth.”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Chapter Motto</a:t>
            </a:r>
            <a:endParaRPr lang="en-US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National Junior Honor Society Purpose</a:t>
            </a:r>
            <a:endParaRPr lang="en-U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The purpose of this organization shall be to create enthusiasm for scholarship, to stimulate a desire to render service, to promote leadership, to develop character, and to encourage good citizenship in the students of secondary schools.</a:t>
            </a:r>
            <a:b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</a:br>
            <a:endParaRPr lang="en-US" sz="3600" b="1" dirty="0">
              <a:solidFill>
                <a:schemeClr val="tx2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Requirements</a:t>
            </a:r>
            <a:endParaRPr lang="en-US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none"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Must maintain a 3.5 cumulative GPA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This is checked at the end of 3</a:t>
            </a:r>
            <a:r>
              <a:rPr lang="en-US" baseline="300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rd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 quarter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Must not have </a:t>
            </a:r>
            <a:r>
              <a:rPr lang="en-US" i="1" u="sng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any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 referrals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OF ANY KIND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Must complete </a:t>
            </a:r>
            <a:r>
              <a:rPr lang="en-US" i="1" u="sng" dirty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8</a:t>
            </a:r>
            <a:r>
              <a:rPr lang="en-US" i="1" u="sng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 hours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 of community service 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(6 of which must be through the school)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Must display </a:t>
            </a:r>
            <a:r>
              <a:rPr lang="en-US" i="1" u="sng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exemplary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 behavior at all times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In and out of school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Complete and submit application by 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Berlin Sans FB Demi" pitchFamily="34" charset="0"/>
            </a:endParaRPr>
          </a:p>
          <a:p>
            <a:pPr marL="457200" lvl="1" indent="0">
              <a:buNone/>
            </a:pP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Friday</a:t>
            </a:r>
            <a:r>
              <a:rPr lang="en-US" sz="3600" i="1" dirty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, September 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15</a:t>
            </a:r>
            <a:r>
              <a:rPr lang="en-US" sz="3600" i="1" baseline="300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th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 </a:t>
            </a:r>
          </a:p>
          <a:p>
            <a:pPr lvl="2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Turn-in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to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Ms. Fields’ office (Assistant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Principal's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office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)</a:t>
            </a:r>
          </a:p>
          <a:p>
            <a:pPr lvl="2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Students must be responsible for submitting their own applications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Berlin Sans FB Demi" pitchFamily="34" charset="0"/>
            </a:endParaRPr>
          </a:p>
          <a:p>
            <a:pPr lvl="2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NO APPLICATION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will be accepted after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3:15pm 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Berlin Sans FB Demi" pitchFamily="34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Community Service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Community </a:t>
            </a:r>
            <a:r>
              <a:rPr lang="en-US" dirty="0">
                <a:latin typeface="Berlin Sans FB" panose="020E0602020502020306" pitchFamily="34" charset="0"/>
              </a:rPr>
              <a:t>service is time spent performing a service to better your community or school without compensation. 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Your </a:t>
            </a:r>
            <a:r>
              <a:rPr lang="en-US" dirty="0">
                <a:latin typeface="Berlin Sans FB" panose="020E0602020502020306" pitchFamily="34" charset="0"/>
              </a:rPr>
              <a:t>chosen act of community service must benefit the community or school as a whole not just one individual. </a:t>
            </a:r>
            <a:endParaRPr lang="en-US" dirty="0" smtClean="0">
              <a:latin typeface="Berlin Sans FB" panose="020E0602020502020306" pitchFamily="34" charset="0"/>
            </a:endParaRPr>
          </a:p>
          <a:p>
            <a:endParaRPr lang="en-US" dirty="0">
              <a:latin typeface="Berlin Sans FB" panose="020E0602020502020306" pitchFamily="34" charset="0"/>
            </a:endParaRPr>
          </a:p>
          <a:p>
            <a:pPr lvl="1"/>
            <a:r>
              <a:rPr lang="en-US" dirty="0" smtClean="0">
                <a:latin typeface="Berlin Sans FB" panose="020E0602020502020306" pitchFamily="34" charset="0"/>
              </a:rPr>
              <a:t>Strengthen </a:t>
            </a:r>
            <a:r>
              <a:rPr lang="en-US" dirty="0">
                <a:latin typeface="Berlin Sans FB" panose="020E0602020502020306" pitchFamily="34" charset="0"/>
              </a:rPr>
              <a:t>your senses of civic engagement and nationalism. </a:t>
            </a:r>
            <a:endParaRPr lang="en-US" dirty="0" smtClean="0">
              <a:latin typeface="Berlin Sans FB" panose="020E0602020502020306" pitchFamily="34" charset="0"/>
            </a:endParaRPr>
          </a:p>
          <a:p>
            <a:pPr lvl="1"/>
            <a:r>
              <a:rPr lang="en-US" dirty="0" smtClean="0">
                <a:latin typeface="Berlin Sans FB" panose="020E0602020502020306" pitchFamily="34" charset="0"/>
              </a:rPr>
              <a:t>Broaden </a:t>
            </a:r>
            <a:r>
              <a:rPr lang="en-US" dirty="0">
                <a:latin typeface="Berlin Sans FB" panose="020E0602020502020306" pitchFamily="34" charset="0"/>
              </a:rPr>
              <a:t>your educational, </a:t>
            </a:r>
            <a:r>
              <a:rPr lang="en-US" dirty="0" smtClean="0">
                <a:latin typeface="Berlin Sans FB" panose="020E0602020502020306" pitchFamily="34" charset="0"/>
              </a:rPr>
              <a:t>developmental, </a:t>
            </a:r>
            <a:r>
              <a:rPr lang="en-US" dirty="0">
                <a:latin typeface="Berlin Sans FB" panose="020E0602020502020306" pitchFamily="34" charset="0"/>
              </a:rPr>
              <a:t>and social goals. </a:t>
            </a:r>
          </a:p>
        </p:txBody>
      </p:sp>
    </p:spTree>
    <p:extLst>
      <p:ext uri="{BB962C8B-B14F-4D97-AF65-F5344CB8AC3E}">
        <p14:creationId xmlns:p14="http://schemas.microsoft.com/office/powerpoint/2010/main" val="406987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Community Service Examples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	</a:t>
            </a:r>
          </a:p>
          <a:p>
            <a:r>
              <a:rPr lang="en-US" dirty="0" smtClean="0"/>
              <a:t>A community organization </a:t>
            </a:r>
          </a:p>
          <a:p>
            <a:pPr lvl="2"/>
            <a:r>
              <a:rPr lang="en-US" dirty="0" smtClean="0"/>
              <a:t>Fostering Hope</a:t>
            </a:r>
          </a:p>
          <a:p>
            <a:pPr lvl="2"/>
            <a:r>
              <a:rPr lang="en-US" dirty="0" smtClean="0"/>
              <a:t>Veterans</a:t>
            </a:r>
          </a:p>
          <a:p>
            <a:pPr lvl="2"/>
            <a:r>
              <a:rPr lang="en-US" dirty="0" smtClean="0"/>
              <a:t>Crisis Center</a:t>
            </a:r>
            <a:endParaRPr lang="en-US" dirty="0" smtClean="0"/>
          </a:p>
          <a:p>
            <a:r>
              <a:rPr lang="en-US" dirty="0" smtClean="0"/>
              <a:t>Nursing home</a:t>
            </a:r>
          </a:p>
          <a:p>
            <a:r>
              <a:rPr lang="en-US" dirty="0" smtClean="0"/>
              <a:t>Any community sponsored event</a:t>
            </a:r>
          </a:p>
          <a:p>
            <a:pPr lvl="2"/>
            <a:r>
              <a:rPr lang="en-US" dirty="0" smtClean="0"/>
              <a:t>Maple Leaf</a:t>
            </a:r>
          </a:p>
          <a:p>
            <a:pPr lvl="2"/>
            <a:r>
              <a:rPr lang="en-US" dirty="0" smtClean="0"/>
              <a:t>Project Graduation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Volunteer at:</a:t>
            </a:r>
            <a:endParaRPr lang="en-US" dirty="0" smtClean="0"/>
          </a:p>
          <a:p>
            <a:r>
              <a:rPr lang="en-US" dirty="0" smtClean="0"/>
              <a:t>An animal shelter</a:t>
            </a:r>
          </a:p>
          <a:p>
            <a:r>
              <a:rPr lang="en-US" dirty="0" smtClean="0"/>
              <a:t>Food Pantry/Clothing Closet</a:t>
            </a:r>
          </a:p>
          <a:p>
            <a:r>
              <a:rPr lang="en-US" dirty="0" smtClean="0"/>
              <a:t>Improvement </a:t>
            </a:r>
            <a:r>
              <a:rPr lang="en-US" dirty="0" smtClean="0"/>
              <a:t>of your community </a:t>
            </a:r>
          </a:p>
          <a:p>
            <a:pPr lvl="2"/>
            <a:r>
              <a:rPr lang="en-US" dirty="0" smtClean="0"/>
              <a:t>Church sponsored</a:t>
            </a:r>
          </a:p>
          <a:p>
            <a:pPr lvl="2"/>
            <a:r>
              <a:rPr lang="en-US" dirty="0" smtClean="0"/>
              <a:t>Community sponsored</a:t>
            </a:r>
            <a:endParaRPr lang="en-US" dirty="0" smtClean="0"/>
          </a:p>
          <a:p>
            <a:pPr lvl="2"/>
            <a:r>
              <a:rPr lang="en-US" dirty="0" smtClean="0"/>
              <a:t>Civic group sponsored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sz="3600" dirty="0" smtClean="0"/>
              <a:t>Please take out your phone and sign-up now.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5400" dirty="0" smtClean="0"/>
              <a:t>Text</a:t>
            </a:r>
            <a:r>
              <a:rPr lang="en-US" sz="5400" dirty="0"/>
              <a:t>: @</a:t>
            </a:r>
            <a:r>
              <a:rPr lang="en-US" sz="5400" dirty="0" err="1"/>
              <a:t>cjhs-njhs</a:t>
            </a:r>
            <a:endParaRPr lang="en-US" sz="5400" dirty="0"/>
          </a:p>
          <a:p>
            <a:pPr marL="0" indent="0" algn="ctr">
              <a:buNone/>
            </a:pPr>
            <a:r>
              <a:rPr lang="en-US" sz="5400" dirty="0"/>
              <a:t>To: 81010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4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Questions?</a:t>
            </a:r>
            <a:endParaRPr lang="en-US" sz="6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Thank you for coming!</a:t>
            </a:r>
            <a:endParaRPr lang="en-US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237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Carthage Junior High School National Junior Honor Society</vt:lpstr>
      <vt:lpstr>“Light is the path to truth.”</vt:lpstr>
      <vt:lpstr>National Junior Honor Society Purpose</vt:lpstr>
      <vt:lpstr>Requirements</vt:lpstr>
      <vt:lpstr>Requirements</vt:lpstr>
      <vt:lpstr>Community Service</vt:lpstr>
      <vt:lpstr>Community Service Examples</vt:lpstr>
      <vt:lpstr>REMIND</vt:lpstr>
      <vt:lpstr>Questions?</vt:lpstr>
    </vt:vector>
  </TitlesOfParts>
  <Company>Carthage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Carthage Junior High School National Junior Honor Society</dc:title>
  <dc:creator>Carthage School District</dc:creator>
  <cp:lastModifiedBy>Kayla Fultz</cp:lastModifiedBy>
  <cp:revision>43</cp:revision>
  <cp:lastPrinted>2014-10-06T20:44:05Z</cp:lastPrinted>
  <dcterms:created xsi:type="dcterms:W3CDTF">2011-08-30T17:00:18Z</dcterms:created>
  <dcterms:modified xsi:type="dcterms:W3CDTF">2017-08-29T00:40:32Z</dcterms:modified>
</cp:coreProperties>
</file>